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E6B663-101C-4B19-8CD3-8BEE39865005}">
  <a:tblStyle styleId="{04E6B663-101C-4B19-8CD3-8BEE398650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555e0173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555e0173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</a:t>
            </a:r>
            <a:r>
              <a:rPr lang="en" sz="1800">
                <a:solidFill>
                  <a:srgbClr val="ADADAD"/>
                </a:solidFill>
              </a:rPr>
              <a:t>Party has a composition 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ADADAD"/>
                </a:solidFill>
              </a:rPr>
              <a:t>Relationship with party List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555e0173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555e0173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555e0173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555e0173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555e0173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555e0173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555e0173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555e0173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555e0173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555e0173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555e0173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555e0173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Ben- Blue use of cool colors emulates a sense of relaxation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 emulates the Blue clues chair a child hood show of our demographic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555e0173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555e0173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555e0173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555e0173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555e0173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555e0173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Jimmy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555e0173c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555e0173c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555e0173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555e0173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DADAD"/>
                </a:solidFill>
              </a:rPr>
              <a:t>Constantly being reworked may have been more harm than good</a:t>
            </a:r>
            <a:endParaRPr sz="18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ADADAD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555e0173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555e0173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5893fa8f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5893fa8f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555e0173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555e0173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555e0173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555e0173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file/d/12o3pxscY2DNvtRIR8CvDVckMtk_2IwU-/view?usp=sharing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document/d/1WMCKS-4ixuJ5mBoqJKvOrtYEyP1rAnoQLnUVI4Fy-cU/edit?usp=sharing" TargetMode="External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rive.google.com/file/d/1ZR-TE9yaY_Rgl-D6XSyN6DFyBi-9FTaX/view?usp=sharing" TargetMode="External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document/d/185_qwZCbztFDNF3QowPw7-Kq6xvNKSgLNA8pv3RBEr8/edit?usp=sharing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docs.google.com/document/d/185_qwZCbztFDNF3QowPw7-Kq6xvNKSgLNA8pv3RBEr8/edit?usp=sharing" TargetMode="External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document/d/1avzYsuv_xZqej6xU0YKtlKQcEJoZrIcSJSoNr96V2vM/edit?usp=sharing" TargetMode="External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document/d/1YNuS8ebQ81hthts_KJ2pdGbzIyeItkOTW3IiwvTLNT0/edit?usp=shar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S0y0bidXKgOlzciU4AA0gFm4EC9_N_7R/view?usp=sharing" TargetMode="External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h4hJX0ZgOUpr28X-nJRm1iDu3whu5I7m/view?usp=sharing" TargetMode="External"/><Relationship Id="rId4" Type="http://schemas.openxmlformats.org/officeDocument/2006/relationships/hyperlink" Target="https://drive.google.com/file/d/1h4hJX0ZgOUpr28X-nJRm1iDu3whu5I7m/view?usp=sharing" TargetMode="External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Chill Coach Club Application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CS-331-01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410450" y="107525"/>
            <a:ext cx="8222100" cy="1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Party List 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b="33236" l="33756" r="36301" t="19356"/>
          <a:stretch/>
        </p:blipFill>
        <p:spPr>
          <a:xfrm>
            <a:off x="3416725" y="172075"/>
            <a:ext cx="4646277" cy="49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Diagram: Movie/ Movie List</a:t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477" y="1235275"/>
            <a:ext cx="5412526" cy="325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3473700" cy="10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Diagram: User/ Scedule Data/Guestlist/ Timezone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2335150"/>
            <a:ext cx="8520600" cy="22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8282" l="35350" r="28814" t="19786"/>
          <a:stretch/>
        </p:blipFill>
        <p:spPr>
          <a:xfrm>
            <a:off x="4369750" y="133325"/>
            <a:ext cx="4233477" cy="4876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403525" y="42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Behavioral</a:t>
            </a:r>
            <a:r>
              <a:rPr lang="en"/>
              <a:t> State Machine Diagram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25" y="1165375"/>
            <a:ext cx="8059075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15977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Definition File - &gt;</a:t>
            </a:r>
            <a:endParaRPr/>
          </a:p>
        </p:txBody>
      </p:sp>
      <p:pic>
        <p:nvPicPr>
          <p:cNvPr id="139" name="Google Shape;139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5174" l="22182" r="22596" t="21431"/>
          <a:stretch/>
        </p:blipFill>
        <p:spPr>
          <a:xfrm>
            <a:off x="3578250" y="175400"/>
            <a:ext cx="5410708" cy="479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59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</a:t>
            </a:r>
            <a:endParaRPr/>
          </a:p>
        </p:txBody>
      </p:sp>
      <p:pic>
        <p:nvPicPr>
          <p:cNvPr id="145" name="Google Shape;145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581" l="5342" r="2542" t="15032"/>
          <a:stretch/>
        </p:blipFill>
        <p:spPr>
          <a:xfrm>
            <a:off x="2077075" y="632400"/>
            <a:ext cx="7143424" cy="4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358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 User Interface: Design Choices - &gt; </a:t>
            </a:r>
            <a:r>
              <a:rPr lang="en"/>
              <a:t>Theme </a:t>
            </a:r>
            <a:r>
              <a:rPr lang="en"/>
              <a:t>and Logo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b="10826" l="33151" r="32766" t="45445"/>
          <a:stretch/>
        </p:blipFill>
        <p:spPr>
          <a:xfrm>
            <a:off x="719775" y="1852700"/>
            <a:ext cx="3176325" cy="27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 b="35962" l="28838" r="59601" t="41988"/>
          <a:stretch/>
        </p:blipFill>
        <p:spPr>
          <a:xfrm>
            <a:off x="4289300" y="361800"/>
            <a:ext cx="3367552" cy="42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 and UI </a:t>
            </a:r>
            <a:r>
              <a:rPr lang="en"/>
              <a:t>Demonstration </a:t>
            </a:r>
            <a:r>
              <a:rPr lang="en"/>
              <a:t> </a:t>
            </a:r>
            <a:endParaRPr/>
          </a:p>
        </p:txBody>
      </p:sp>
      <p:pic>
        <p:nvPicPr>
          <p:cNvPr id="158" name="Google Shape;158;p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4445226" cy="369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3400" y="1017725"/>
            <a:ext cx="4280602" cy="3491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Watch Party application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the zoom era, personal interactions are limited. Through watch </a:t>
            </a:r>
            <a:r>
              <a:rPr lang="en"/>
              <a:t>party</a:t>
            </a:r>
            <a:r>
              <a:rPr lang="en"/>
              <a:t> applications you can watch the media you like with friends or stranger with similar interests.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People can host watch parties, join watch parties or interact with others who they met through the application.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call the application Chill Couch Club. ( C club 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Specification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Project Specification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module 1: Sign up page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Module 2: Upgrade to Premium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Module 3: Sign in page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Module 4: Forget password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Module 5: Movie Catalogue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Module 6:Hosting a party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Module 7: Joining a party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701" y="445025"/>
            <a:ext cx="5086608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/ Non Functional Specifications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0" y="1152475"/>
            <a:ext cx="43137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Functional Specifications: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Credentials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Premium Users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Non-Premium Users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access to </a:t>
            </a:r>
            <a:r>
              <a:rPr lang="en"/>
              <a:t>outside</a:t>
            </a:r>
            <a:r>
              <a:rPr lang="en"/>
              <a:t> platforms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Platform running on streaming service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Portability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Performance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Compatibility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Reliability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Usabiliity</a:t>
            </a:r>
            <a:endParaRPr/>
          </a:p>
        </p:txBody>
      </p:sp>
      <p:graphicFrame>
        <p:nvGraphicFramePr>
          <p:cNvPr id="75" name="Google Shape;75;p16"/>
          <p:cNvGraphicFramePr/>
          <p:nvPr/>
        </p:nvGraphicFramePr>
        <p:xfrm>
          <a:off x="4313550" y="187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{04E6B663-101C-4B19-8CD3-8BEE39865005}</a:tableStyleId>
              </a:tblPr>
              <a:tblGrid>
                <a:gridCol w="885850"/>
                <a:gridCol w="1264400"/>
                <a:gridCol w="2680200"/>
              </a:tblGrid>
              <a:tr h="26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Application 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 Sample use case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Corresponding user story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56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Party hosting system 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User hosting a party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As a user I want to host a party so that I can watch the party with other users on the platform.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Party participation system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User joining a party that’s been hosted 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As a user I want to attend the ongoing or future parties so that I can watch and interact with other users.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Premium sign up system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User signing up for premium 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As a user I want  to sign up for premium so that i can use the premium services provided by the application.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Premium privilege System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User using premium functions 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As a premium user I want to access premium functions that enhance my user experience.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" name="Google Shape;76;p16"/>
          <p:cNvSpPr txBox="1"/>
          <p:nvPr/>
        </p:nvSpPr>
        <p:spPr>
          <a:xfrm>
            <a:off x="5460000" y="1417838"/>
            <a:ext cx="337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Functional Specifications</a:t>
            </a:r>
            <a:r>
              <a:rPr lang="en" sz="1800">
                <a:solidFill>
                  <a:schemeClr val="lt2"/>
                </a:solidFill>
              </a:rPr>
              <a:t> 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 Project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6569" l="0" r="950" t="17918"/>
          <a:stretch/>
        </p:blipFill>
        <p:spPr>
          <a:xfrm>
            <a:off x="217625" y="912246"/>
            <a:ext cx="8156324" cy="4144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 Project - Wikipedia"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6350" y="559725"/>
            <a:ext cx="392825" cy="3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Use-Case Diagram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212125" y="1807600"/>
            <a:ext cx="3113100" cy="31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</a:t>
            </a:r>
            <a:r>
              <a:rPr lang="en"/>
              <a:t> between the user and the system: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relevant 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service that user want system provide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Service user need to provide for the system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376" y="1017725"/>
            <a:ext cx="5425926" cy="322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Diagram - </a:t>
            </a:r>
            <a:r>
              <a:rPr lang="en" u="sng">
                <a:solidFill>
                  <a:schemeClr val="hlink"/>
                </a:solidFill>
                <a:hlinkClick r:id="rId3"/>
              </a:rPr>
              <a:t>Making a WatchParty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025" y="1152474"/>
            <a:ext cx="7612399" cy="391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Diagrams - </a:t>
            </a:r>
            <a:r>
              <a:rPr lang="en" u="sng">
                <a:solidFill>
                  <a:schemeClr val="hlink"/>
                </a:solidFill>
                <a:hlinkClick r:id="rId3"/>
              </a:rPr>
              <a:t>Joining</a:t>
            </a:r>
            <a:r>
              <a:rPr lang="en" u="sng">
                <a:solidFill>
                  <a:schemeClr val="hlink"/>
                </a:solidFill>
                <a:hlinkClick r:id="rId4"/>
              </a:rPr>
              <a:t> a Party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88" y="1404176"/>
            <a:ext cx="8311924" cy="25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925" y="1017725"/>
            <a:ext cx="736259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